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56" r:id="rId2"/>
    <p:sldId id="267" r:id="rId3"/>
    <p:sldId id="268" r:id="rId4"/>
    <p:sldId id="269" r:id="rId5"/>
    <p:sldId id="270" r:id="rId6"/>
    <p:sldId id="272" r:id="rId7"/>
    <p:sldId id="257" r:id="rId8"/>
    <p:sldId id="258" r:id="rId9"/>
    <p:sldId id="259" r:id="rId10"/>
    <p:sldId id="260" r:id="rId11"/>
    <p:sldId id="261" r:id="rId12"/>
    <p:sldId id="263" r:id="rId13"/>
    <p:sldId id="264" r:id="rId14"/>
    <p:sldId id="265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90" d="100"/>
          <a:sy n="90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2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8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1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5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4854346"/>
            <a:ext cx="10407602" cy="8680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Capstone Project – 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Lowest Death Map (2)">
            <a:extLst>
              <a:ext uri="{FF2B5EF4-FFF2-40B4-BE49-F238E27FC236}">
                <a16:creationId xmlns:a16="http://schemas.microsoft.com/office/drawing/2014/main" id="{4DB5DEFF-6690-4B93-BBA8-C90AF94A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0"/>
            <a:ext cx="12192000" cy="65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Mammogram Facilities County_highest">
            <a:extLst>
              <a:ext uri="{FF2B5EF4-FFF2-40B4-BE49-F238E27FC236}">
                <a16:creationId xmlns:a16="http://schemas.microsoft.com/office/drawing/2014/main" id="{3F92B8CF-B489-4091-B42B-F16F57F2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9"/>
            <a:ext cx="12192000" cy="6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Insurance Coverage_High Death">
            <a:extLst>
              <a:ext uri="{FF2B5EF4-FFF2-40B4-BE49-F238E27FC236}">
                <a16:creationId xmlns:a16="http://schemas.microsoft.com/office/drawing/2014/main" id="{5DC00941-1735-4E14-A34C-2144248F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108971"/>
            <a:ext cx="10550105" cy="66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Uninsured Females_High Death">
            <a:extLst>
              <a:ext uri="{FF2B5EF4-FFF2-40B4-BE49-F238E27FC236}">
                <a16:creationId xmlns:a16="http://schemas.microsoft.com/office/drawing/2014/main" id="{D6C3EABB-D13F-49F5-93C1-7E94C2CB7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" y="197002"/>
            <a:ext cx="7901796" cy="65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lvl="1"/>
            <a:r>
              <a:rPr lang="en-US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958-9EDA-5BFF-9562-57D1BC17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matters…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348747-9D1C-658A-A883-BBE85B1B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98" y="2654980"/>
            <a:ext cx="4289914" cy="3904084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3089D1F7-3B37-9015-55F4-2121A705B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53" y="2603500"/>
            <a:ext cx="4289914" cy="4039960"/>
          </a:xfrm>
        </p:spPr>
      </p:pic>
    </p:spTree>
    <p:extLst>
      <p:ext uri="{BB962C8B-B14F-4D97-AF65-F5344CB8AC3E}">
        <p14:creationId xmlns:p14="http://schemas.microsoft.com/office/powerpoint/2010/main" val="5011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passion in helping others has led me to pursue a data analytics career within the healthcare industry. </a:t>
            </a:r>
          </a:p>
          <a:p>
            <a:r>
              <a:rPr lang="en-US" dirty="0"/>
              <a:t>Breast Cancer is in my family we are fortunate that my cousin was able to have access to medical treatment for her cancer, which now in now in remission. </a:t>
            </a:r>
          </a:p>
          <a:p>
            <a:r>
              <a:rPr lang="en-US" dirty="0"/>
              <a:t>My primary goal of my capstone project is to continue to bring awareness to the importance of combating breast cancer deaths amongst our female population.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F10-B73B-44BD-ADDA-1684F6E4B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CAF222-E4F2-40A9-B784-FEA6408B7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FDBCBA2-AC51-4C14-B267-152AB09E4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8CF9D-0697-4A3E-8837-0C39FCCD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My Favorite 2nd Cousin - Deborah</a:t>
            </a:r>
          </a:p>
        </p:txBody>
      </p:sp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Breast Cancer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8825659" cy="38842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According to the American Cancer Society(ACS), Breast cancer is the most common cancer in women in the United States, except for skin cancers.</a:t>
            </a:r>
          </a:p>
          <a:p>
            <a:r>
              <a:rPr lang="en-US" dirty="0"/>
              <a:t>The ACS 2020 estimates for breast cancer in the US are:</a:t>
            </a:r>
          </a:p>
          <a:p>
            <a:pPr lvl="1"/>
            <a:r>
              <a:rPr lang="en-US" dirty="0"/>
              <a:t>About 287,850 new cases of invasive breast cancer will be diagnosed in women. </a:t>
            </a:r>
          </a:p>
          <a:p>
            <a:pPr lvl="1"/>
            <a:r>
              <a:rPr lang="en-US" dirty="0"/>
              <a:t>About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ACS estimates that the average risk of a woman developing breast cancer sometime in her life, in the US, is about 13%. This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mammogram, according to the American Cancer Society (ACS). 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7154"/>
            <a:ext cx="9533174" cy="3579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For this project, I wanted to look at the mortality rates of women by county within Tennessee and the number of mammograph facilities and see if there is a correlation to having access to these facilities for possible screening.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So, for counties that have a higher death rate, how many FDA approve mammograph facilities are located within the county?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 addition, I also wanted to look at another additional factor, such as insurance, that could possibly play a contributing factor to a higher death rate.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My primary goal of my capstone project is to continue to bring awareness to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952B-A9DD-ADDB-D257-87E6FCA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A009-2873-BE9B-5586-704E630B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319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Death Rates by County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collaboration between the National Cancer Institute and Centers for Disease Control and Prevention. 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Death rates by </a:t>
            </a:r>
            <a:r>
              <a:rPr lang="en-US" dirty="0">
                <a:solidFill>
                  <a:srgbClr val="444444"/>
                </a:solidFill>
                <a:latin typeface="Lato" panose="020F0502020204030203" pitchFamily="34" charset="0"/>
              </a:rPr>
              <a:t>County during 2016-2020 timeframe. </a:t>
            </a:r>
            <a:endParaRPr lang="en-US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dirty="0">
                <a:hlinkClick r:id="rId2"/>
              </a:rPr>
              <a:t>https://statecancerprofiles.cancer.gov/</a:t>
            </a:r>
            <a:r>
              <a:rPr lang="en-US" dirty="0"/>
              <a:t> </a:t>
            </a:r>
          </a:p>
          <a:p>
            <a:r>
              <a:rPr lang="en-US" dirty="0"/>
              <a:t>Insurance Coverage</a:t>
            </a:r>
          </a:p>
          <a:p>
            <a:pPr lvl="1"/>
            <a:r>
              <a:rPr lang="en-US" dirty="0"/>
              <a:t>US Census Bureau – American Community Survey 5-Year Estimate (HEALTH INSURANCE COVERAGE) 2016 – 2020 </a:t>
            </a:r>
          </a:p>
          <a:p>
            <a:pPr lvl="1"/>
            <a:r>
              <a:rPr lang="en-US" dirty="0">
                <a:hlinkClick r:id="rId3"/>
              </a:rPr>
              <a:t>https://data.census.gov/</a:t>
            </a:r>
            <a:r>
              <a:rPr lang="en-US" dirty="0"/>
              <a:t> </a:t>
            </a:r>
          </a:p>
          <a:p>
            <a:r>
              <a:rPr lang="en-US" dirty="0"/>
              <a:t>FDA Mammograph Facilities </a:t>
            </a:r>
          </a:p>
          <a:p>
            <a:pPr lvl="1"/>
            <a:r>
              <a:rPr lang="en-US" dirty="0"/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8199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 (2)">
            <a:extLst>
              <a:ext uri="{FF2B5EF4-FFF2-40B4-BE49-F238E27FC236}">
                <a16:creationId xmlns:a16="http://schemas.microsoft.com/office/drawing/2014/main" id="{68F91579-4E9E-4999-903D-EDB7C683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89"/>
            <a:ext cx="12192000" cy="6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8DA44EFB-99A2-4EC5-9F82-FCB84B0D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owest Death Rate">
            <a:extLst>
              <a:ext uri="{FF2B5EF4-FFF2-40B4-BE49-F238E27FC236}">
                <a16:creationId xmlns:a16="http://schemas.microsoft.com/office/drawing/2014/main" id="{C4A99856-51CE-4F6D-970E-6D093075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3" y="0"/>
            <a:ext cx="1086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301</TotalTime>
  <Words>639</Words>
  <Application>Microsoft Office PowerPoint</Application>
  <PresentationFormat>Widescreen</PresentationFormat>
  <Paragraphs>42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Lato</vt:lpstr>
      <vt:lpstr>Wingdings 3</vt:lpstr>
      <vt:lpstr>Ion Boardroom</vt:lpstr>
      <vt:lpstr>Nashville Software School  Capstone Project – “Save the Tatas”</vt:lpstr>
      <vt:lpstr>Introduction: Inspiration for the project</vt:lpstr>
      <vt:lpstr>My Favorite 2nd Cousin - Deborah</vt:lpstr>
      <vt:lpstr>Introduction: Breast Cancer Facts</vt:lpstr>
      <vt:lpstr>Capstone Project</vt:lpstr>
      <vt:lpstr>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Why this matters…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33</cp:revision>
  <dcterms:created xsi:type="dcterms:W3CDTF">2022-12-14T21:50:16Z</dcterms:created>
  <dcterms:modified xsi:type="dcterms:W3CDTF">2022-12-16T03:31:54Z</dcterms:modified>
</cp:coreProperties>
</file>